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0" r:id="rId3"/>
    <p:sldId id="257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26B94-F1D5-44E9-9F0B-DD14377AE700}" type="datetimeFigureOut">
              <a:rPr lang="en-US" smtClean="0"/>
              <a:t>4/19/2012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36099-8BBB-4EB8-9086-77692915EB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609600"/>
            <a:ext cx="62484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Sacagawea</a:t>
            </a:r>
            <a:endParaRPr lang="en-US" sz="6000" spc="-15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28800"/>
            <a:ext cx="298081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752600"/>
            <a:ext cx="286173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91200" y="6096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pitchFamily="34" charset="0"/>
              </a:rPr>
              <a:t>By: Katelyn Nitchke </a:t>
            </a:r>
            <a:endParaRPr lang="en-US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4267200"/>
            <a:ext cx="4038600" cy="197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81000" y="1524000"/>
            <a:ext cx="5791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200" dirty="0" smtClean="0"/>
              <a:t>She was a Shoshone Indian woman and in 1805 and 1806 she accompanied Lewis and Clark in their expedition.</a:t>
            </a:r>
            <a:endParaRPr lang="en-US" sz="2200" dirty="0"/>
          </a:p>
        </p:txBody>
      </p:sp>
      <p:pic>
        <p:nvPicPr>
          <p:cNvPr id="1028" name="Picture 4" descr="C:\Documents and Settings\knitchke\Local Settings\Temporary Internet Files\Content.IE5\NNQ8HYLP\MC90034002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7425" y="4854575"/>
            <a:ext cx="893763" cy="89376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19800" y="5105400"/>
            <a:ext cx="243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Lewis and Clark</a:t>
            </a:r>
            <a:endParaRPr lang="en-US" sz="2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62200" y="228600"/>
            <a:ext cx="43434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700" dirty="0" smtClean="0">
                <a:latin typeface="Algerian" pitchFamily="82" charset="0"/>
                <a:cs typeface="Arial" pitchFamily="34" charset="0"/>
              </a:rPr>
              <a:t>Who is she?</a:t>
            </a:r>
            <a:endParaRPr lang="en-US" sz="5700" dirty="0">
              <a:latin typeface="Algerian" pitchFamily="82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105835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buFont typeface="Wingdings" pitchFamily="2" charset="2"/>
              <a:buChar char="q"/>
            </a:pPr>
            <a:r>
              <a:rPr lang="en-US" b="1" i="1" dirty="0" smtClean="0">
                <a:latin typeface="Century Gothic" pitchFamily="34" charset="0"/>
              </a:rPr>
              <a:t>Bird Woman</a:t>
            </a:r>
            <a:r>
              <a:rPr lang="en-US" b="1" dirty="0" smtClean="0">
                <a:latin typeface="Century Gothic" pitchFamily="34" charset="0"/>
              </a:rPr>
              <a:t> is what Sacagawea's name means</a:t>
            </a:r>
            <a:r>
              <a:rPr lang="en-US" b="1" i="1" dirty="0" smtClean="0">
                <a:latin typeface="Century Gothic" pitchFamily="34" charset="0"/>
              </a:rPr>
              <a:t>.</a:t>
            </a:r>
            <a:endParaRPr lang="en-US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90600" y="1905001"/>
            <a:ext cx="7010400" cy="1066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Meriwether Lewis and William Clark, who were U.S. Army officers, went on an expedition in northwestern United States.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00" y="381000"/>
            <a:ext cx="441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Heavy Heap" pitchFamily="2" charset="0"/>
              </a:rPr>
              <a:t>Lewis and Clark</a:t>
            </a:r>
            <a:endParaRPr lang="en-US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Heavy Heap" pitchFamily="2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228600"/>
            <a:ext cx="69342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Her name is also spelled Sacajawea, Sakakawea, Sacajawea.</a:t>
            </a:r>
          </a:p>
          <a:p>
            <a:r>
              <a:rPr lang="en-US" dirty="0" smtClean="0"/>
              <a:t>She was born in 1787, however, some sources said that she was born in 1786, 1788, or 1790 but no one really knows when she was born.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tribe </a:t>
            </a:r>
            <a:r>
              <a:rPr lang="en-US" dirty="0" err="1" smtClean="0"/>
              <a:t>waw</a:t>
            </a:r>
            <a:r>
              <a:rPr lang="en-US" dirty="0" smtClean="0"/>
              <a:t> located in the area of what is now known as Three Forks, Montana.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When she would be about 13 years old, Sacagawea was kidnapped in 1800, by the Hidatsa tribe and many believed she was kept as a slave.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In the winter of 1804 and 1805, Meriwether Lewis and William Clark, and the Corps of Discovery came to America.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They were looking for a translator to help them when they talked to Charbonneau, they discovered that his wife Sacagawea also spoke Shoshone, they hired Charbonneau as interpreter, with Sacagawea as an accompanying unpaid interpreter.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At the time, Sacagawea was pregnant.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On February 11, 1805, Sacagawea gave birth to her son, Jean </a:t>
            </a:r>
            <a:r>
              <a:rPr lang="en-US" dirty="0" err="1" smtClean="0"/>
              <a:t>Baptiste</a:t>
            </a:r>
            <a:r>
              <a:rPr lang="en-US" dirty="0" smtClean="0"/>
              <a:t> Charbonneau.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People say </a:t>
            </a:r>
            <a:r>
              <a:rPr lang="en-US" dirty="0" smtClean="0"/>
              <a:t>that William Clark </a:t>
            </a:r>
            <a:r>
              <a:rPr lang="en-US" dirty="0" smtClean="0"/>
              <a:t>nicknamed him Pomp, or </a:t>
            </a:r>
            <a:r>
              <a:rPr lang="en-US" dirty="0" err="1" smtClean="0"/>
              <a:t>Pompy</a:t>
            </a:r>
            <a:r>
              <a:rPr lang="en-US" dirty="0" smtClean="0"/>
              <a:t>, or Pompey, but some sources, say that he was named Pomp by Sacagawea, which meant first born. </a:t>
            </a:r>
          </a:p>
          <a:p>
            <a:r>
              <a:rPr lang="en-US" dirty="0" smtClean="0"/>
              <a:t>She made the entire trip with her child.</a:t>
            </a:r>
            <a:endParaRPr lang="en-US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68007F"/>
      </a:accent1>
      <a:accent2>
        <a:srgbClr val="E365FF"/>
      </a:accent2>
      <a:accent3>
        <a:srgbClr val="D519FF"/>
      </a:accent3>
      <a:accent4>
        <a:srgbClr val="17BBFD"/>
      </a:accent4>
      <a:accent5>
        <a:srgbClr val="005BD3"/>
      </a:accent5>
      <a:accent6>
        <a:srgbClr val="00349E"/>
      </a:accent6>
      <a:hlink>
        <a:srgbClr val="E90062"/>
      </a:hlink>
      <a:folHlink>
        <a:srgbClr val="0192CD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161</TotalTime>
  <Words>290</Words>
  <Application>Microsoft Office PowerPoint</Application>
  <PresentationFormat>On-screen Show (4:3)</PresentationFormat>
  <Paragraphs>24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Sacagawea</vt:lpstr>
      <vt:lpstr>Slide 2</vt:lpstr>
      <vt:lpstr>Lewis and Clark</vt:lpstr>
      <vt:lpstr>Slide 4</vt:lpstr>
      <vt:lpstr>Slide 5</vt:lpstr>
      <vt:lpstr>Slide 6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Sacagawea</dc:title>
  <dc:creator>your name</dc:creator>
  <cp:lastModifiedBy>Katelyn</cp:lastModifiedBy>
  <cp:revision>15</cp:revision>
  <dcterms:created xsi:type="dcterms:W3CDTF">2012-03-22T15:07:23Z</dcterms:created>
  <dcterms:modified xsi:type="dcterms:W3CDTF">2012-04-20T00:05:48Z</dcterms:modified>
</cp:coreProperties>
</file>